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  <p:sldMasterId id="2147483678" r:id="rId2"/>
  </p:sldMasterIdLst>
  <p:notesMasterIdLst>
    <p:notesMasterId r:id="rId8"/>
  </p:notesMasterIdLst>
  <p:sldIdLst>
    <p:sldId id="263" r:id="rId3"/>
    <p:sldId id="264" r:id="rId4"/>
    <p:sldId id="265" r:id="rId5"/>
    <p:sldId id="266" r:id="rId6"/>
    <p:sldId id="267" r:id="rId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FF623057-9AEE-FA4F-BA32-9215AADEB313}">
          <p14:sldIdLst>
            <p14:sldId id="263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5" autoAdjust="0"/>
    <p:restoredTop sz="86385" autoAdjust="0"/>
  </p:normalViewPr>
  <p:slideViewPr>
    <p:cSldViewPr>
      <p:cViewPr varScale="1">
        <p:scale>
          <a:sx n="118" d="100"/>
          <a:sy n="118" d="100"/>
        </p:scale>
        <p:origin x="151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C27B5-1C5B-4F09-A7C0-020D61B79805}" type="datetimeFigureOut">
              <a:rPr lang="ko-KR" altLang="en-US" smtClean="0"/>
              <a:pPr/>
              <a:t>2022. 1. 19.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C6C-CF9B-400A-B7B2-D752D6F85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749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166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13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805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3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2211710"/>
            <a:ext cx="6400800" cy="8092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761312" y="226888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㈜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쀼어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’s</a:t>
            </a:r>
            <a:r>
              <a:rPr lang="en-US" altLang="ko-KR" sz="800" baseline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blog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07504" y="2128813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7504" y="206375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761312" y="226888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㈜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쀼어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’s</a:t>
            </a:r>
            <a:r>
              <a:rPr lang="en-US" altLang="ko-KR" sz="800" baseline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blog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Line 98"/>
          <p:cNvSpPr>
            <a:spLocks noChangeShapeType="1"/>
          </p:cNvSpPr>
          <p:nvPr userDrawn="1"/>
        </p:nvSpPr>
        <p:spPr bwMode="auto">
          <a:xfrm>
            <a:off x="107504" y="483518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7940824" y="31402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㈜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쀼어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’s</a:t>
            </a:r>
            <a:r>
              <a:rPr lang="en-US" altLang="ko-KR" sz="800" baseline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blog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940824" y="31402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㈜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쀼어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’s</a:t>
            </a:r>
            <a:r>
              <a:rPr lang="en-US" altLang="ko-KR" sz="800" baseline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blog |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7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-4605" y="0"/>
            <a:ext cx="112109" cy="2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6876256" y="4948014"/>
            <a:ext cx="2267744" cy="19548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800" b="0" dirty="0" err="1">
                <a:solidFill>
                  <a:schemeClr val="bg1"/>
                </a:solidFill>
                <a:latin typeface="+mn-ea"/>
                <a:ea typeface="+mn-ea"/>
              </a:rPr>
              <a:t>쀼어</a:t>
            </a:r>
            <a:r>
              <a:rPr lang="en-US" altLang="ko-KR" sz="800" b="0" dirty="0">
                <a:solidFill>
                  <a:schemeClr val="bg1"/>
                </a:solidFill>
                <a:latin typeface="+mn-ea"/>
                <a:ea typeface="+mn-ea"/>
              </a:rPr>
              <a:t>’s blog </a:t>
            </a:r>
            <a:r>
              <a:rPr lang="ko-KR" altLang="en-US" sz="800" b="0" dirty="0">
                <a:solidFill>
                  <a:schemeClr val="bg1"/>
                </a:solidFill>
                <a:latin typeface="+mn-ea"/>
                <a:ea typeface="+mn-ea"/>
              </a:rPr>
              <a:t>기획이야기   </a:t>
            </a:r>
            <a:r>
              <a:rPr lang="en-US" altLang="ko-KR" sz="800" b="0" dirty="0">
                <a:solidFill>
                  <a:schemeClr val="bg1"/>
                </a:solidFill>
                <a:latin typeface="+mn-ea"/>
                <a:ea typeface="+mn-ea"/>
              </a:rPr>
              <a:t>| Ver.1.0.0</a:t>
            </a:r>
            <a:endParaRPr lang="ko-KR" altLang="en-US" sz="8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Line 98"/>
          <p:cNvSpPr>
            <a:spLocks noChangeShapeType="1"/>
          </p:cNvSpPr>
          <p:nvPr userDrawn="1"/>
        </p:nvSpPr>
        <p:spPr bwMode="auto">
          <a:xfrm>
            <a:off x="122744" y="268838"/>
            <a:ext cx="6696744" cy="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21877" y="0"/>
            <a:ext cx="1281771" cy="2674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054" y="31750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</a:rPr>
              <a:t>NO.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</p:sldLayoutIdLst>
  <p:txStyles>
    <p:titleStyle>
      <a:lvl1pPr algn="l" defTabSz="914400" rtl="0" eaLnBrk="1" latinLnBrk="1" hangingPunct="1">
        <a:spcBef>
          <a:spcPct val="0"/>
        </a:spcBef>
        <a:buNone/>
        <a:defRPr sz="1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246B8588-B425-654E-81C2-ED9F4CF2F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289"/>
            <a:ext cx="6732240" cy="4639723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언어 선택</a:t>
            </a:r>
            <a:r>
              <a:rPr lang="en-US" altLang="ko-KR" dirty="0"/>
              <a:t>(</a:t>
            </a:r>
            <a:r>
              <a:rPr lang="ko-KR" altLang="en-US" dirty="0"/>
              <a:t>한글</a:t>
            </a:r>
            <a:r>
              <a:rPr lang="en-US" altLang="ko-KR" dirty="0"/>
              <a:t>,</a:t>
            </a:r>
            <a:r>
              <a:rPr lang="ko-KR" altLang="en-US" dirty="0"/>
              <a:t> 영어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페이스북</a:t>
            </a:r>
            <a:r>
              <a:rPr lang="en-US" altLang="ko-KR" dirty="0"/>
              <a:t>,</a:t>
            </a:r>
            <a:r>
              <a:rPr lang="ko-KR" altLang="en-US" dirty="0"/>
              <a:t> 인스타그램 페이지 바로가기 버튼</a:t>
            </a:r>
            <a:endParaRPr lang="en-US" altLang="ko-KR" dirty="0"/>
          </a:p>
          <a:p>
            <a:r>
              <a:rPr lang="ko-KR" altLang="en-US" dirty="0"/>
              <a:t>네비게이션 바와 검색 및 모든 메뉴 보기버튼 위치 </a:t>
            </a:r>
            <a:r>
              <a:rPr lang="en-US" altLang="ko-KR" dirty="0"/>
              <a:t>(</a:t>
            </a:r>
            <a:r>
              <a:rPr lang="ko-KR" altLang="en-US" dirty="0"/>
              <a:t>네비게이션 바는 </a:t>
            </a:r>
            <a:r>
              <a:rPr lang="en-US" altLang="ko-KR" dirty="0"/>
              <a:t>hover</a:t>
            </a:r>
            <a:r>
              <a:rPr lang="ko-KR" altLang="en-US" dirty="0"/>
              <a:t> 시 세부 메뉴 표시</a:t>
            </a:r>
            <a:r>
              <a:rPr lang="en-US" altLang="ko-KR" dirty="0"/>
              <a:t>)</a:t>
            </a:r>
            <a:r>
              <a:rPr lang="ko-KR" altLang="en-US" dirty="0"/>
              <a:t>                                      화면 이동시 상단에</a:t>
            </a:r>
            <a:endParaRPr lang="en-US" altLang="ko-KR" dirty="0"/>
          </a:p>
          <a:p>
            <a:r>
              <a:rPr lang="ko-KR" altLang="en-US" dirty="0"/>
              <a:t>세부 메뉴 네비게이션바 </a:t>
            </a:r>
            <a:r>
              <a:rPr lang="en-US" altLang="ko-KR" dirty="0"/>
              <a:t>(</a:t>
            </a:r>
            <a:r>
              <a:rPr lang="ko-KR" altLang="en-US" dirty="0"/>
              <a:t>해당 메뉴 이동시 위치에 맞게 배경 색 변경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CEO </a:t>
            </a:r>
            <a:r>
              <a:rPr lang="ko-KR" altLang="en-US" dirty="0"/>
              <a:t>메시지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0" y="30828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06CA9685-A920-3A43-B62A-F4AA6AAF74AD}"/>
              </a:ext>
            </a:extLst>
          </p:cNvPr>
          <p:cNvSpPr/>
          <p:nvPr/>
        </p:nvSpPr>
        <p:spPr>
          <a:xfrm>
            <a:off x="1043608" y="30828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D7F594FB-2E43-C245-BF08-BE0A25964BE6}"/>
              </a:ext>
            </a:extLst>
          </p:cNvPr>
          <p:cNvSpPr/>
          <p:nvPr/>
        </p:nvSpPr>
        <p:spPr>
          <a:xfrm>
            <a:off x="3368135" y="4835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E6C8BC0E-A2B4-0C4F-B225-65DFE6D68B14}"/>
              </a:ext>
            </a:extLst>
          </p:cNvPr>
          <p:cNvSpPr/>
          <p:nvPr/>
        </p:nvSpPr>
        <p:spPr>
          <a:xfrm>
            <a:off x="108012" y="22837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DB8CE77F-4D95-3A44-BC80-C8D9A1CF3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" y="2882729"/>
            <a:ext cx="6777541" cy="22445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ACCFAEE-8349-F246-BC19-02B6E5D76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245"/>
            <a:ext cx="6711550" cy="2479484"/>
          </a:xfrm>
          <a:prstGeom prst="rect">
            <a:avLst/>
          </a:prstGeom>
        </p:spPr>
      </p:pic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계열사 소개 각 계열사를 </a:t>
            </a:r>
            <a:r>
              <a:rPr lang="en-US" altLang="ko-KR" dirty="0"/>
              <a:t>2</a:t>
            </a:r>
            <a:r>
              <a:rPr lang="ko-KR" altLang="en-US" dirty="0"/>
              <a:t>개씩 배치하여내부에 간단 소개 작성</a:t>
            </a:r>
            <a:endParaRPr lang="en-US" altLang="ko-KR" dirty="0"/>
          </a:p>
          <a:p>
            <a:r>
              <a:rPr lang="ko-KR" altLang="en-US" dirty="0"/>
              <a:t>계열사 페이지로 이동할 수 있는 버튼</a:t>
            </a:r>
            <a:endParaRPr lang="en-US" altLang="ko-KR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회사정보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8694" y="277471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06CA9685-A920-3A43-B62A-F4AA6AAF74AD}"/>
              </a:ext>
            </a:extLst>
          </p:cNvPr>
          <p:cNvSpPr/>
          <p:nvPr/>
        </p:nvSpPr>
        <p:spPr>
          <a:xfrm>
            <a:off x="1619672" y="368097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323119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해외법인이 위치한 나라를 지도에 표시</a:t>
            </a:r>
            <a:r>
              <a:rPr lang="en-US" altLang="ko-KR" dirty="0"/>
              <a:t>(</a:t>
            </a:r>
            <a:r>
              <a:rPr lang="ko-KR" altLang="en-US" dirty="0"/>
              <a:t>이미지 사용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해외법인의 위치 및 연락처 작성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2895C6-7637-E241-9F3D-6DF64B51B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" y="300186"/>
            <a:ext cx="6776594" cy="4719836"/>
          </a:xfrm>
          <a:prstGeom prst="rect">
            <a:avLst/>
          </a:prstGeom>
        </p:spPr>
      </p:pic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회사정보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2051720" y="127560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06CA9685-A920-3A43-B62A-F4AA6AAF74AD}"/>
              </a:ext>
            </a:extLst>
          </p:cNvPr>
          <p:cNvSpPr/>
          <p:nvPr/>
        </p:nvSpPr>
        <p:spPr>
          <a:xfrm>
            <a:off x="27655" y="28597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836360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EFFBE2-B0A9-1F42-8B12-E7735EB16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5" y="308290"/>
            <a:ext cx="6787413" cy="4818995"/>
          </a:xfrm>
          <a:prstGeom prst="rect">
            <a:avLst/>
          </a:prstGeom>
        </p:spPr>
      </p:pic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회사연혁</a:t>
            </a:r>
            <a:endParaRPr lang="ko-KR" altLang="en-US" dirty="0"/>
          </a:p>
        </p:txBody>
      </p:sp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연도별 회사 연혁을 기간별 키워드와 함께 배치</a:t>
            </a:r>
            <a:r>
              <a:rPr lang="en-US" altLang="ko-KR" dirty="0"/>
              <a:t>(</a:t>
            </a:r>
            <a:r>
              <a:rPr lang="ko-KR" altLang="en-US" dirty="0"/>
              <a:t>키워드 별로 좌우로 배치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반대편에는 이미지를 배치</a:t>
            </a:r>
            <a:endParaRPr lang="en-US" altLang="ko-KR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3563888" y="43360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06CA9685-A920-3A43-B62A-F4AA6AAF74AD}"/>
              </a:ext>
            </a:extLst>
          </p:cNvPr>
          <p:cNvSpPr/>
          <p:nvPr/>
        </p:nvSpPr>
        <p:spPr>
          <a:xfrm>
            <a:off x="139199" y="43360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025646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57CB5F6-8BF1-054E-9F87-F25C36279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" y="308290"/>
            <a:ext cx="6776594" cy="4818995"/>
          </a:xfrm>
          <a:prstGeom prst="rect">
            <a:avLst/>
          </a:prstGeom>
        </p:spPr>
      </p:pic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모나미 패밀리샵 찾기</a:t>
            </a:r>
          </a:p>
        </p:txBody>
      </p:sp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고객찾기</a:t>
            </a:r>
            <a:r>
              <a:rPr lang="en-US" altLang="ko-KR" dirty="0"/>
              <a:t>-</a:t>
            </a:r>
            <a:r>
              <a:rPr lang="ko-KR" altLang="en-US" dirty="0"/>
              <a:t>모나미 패밀리샵 찾기를 클릭시 새로운 창이 나오면서 </a:t>
            </a:r>
            <a:r>
              <a:rPr lang="ko-KR" altLang="en-US" dirty="0" err="1"/>
              <a:t>뒷</a:t>
            </a:r>
            <a:r>
              <a:rPr lang="ko-KR" altLang="en-US" dirty="0"/>
              <a:t> 화면 배경색 변경</a:t>
            </a:r>
            <a:endParaRPr lang="en-US" altLang="ko-KR" dirty="0"/>
          </a:p>
          <a:p>
            <a:r>
              <a:rPr lang="ko-KR" altLang="en-US" dirty="0"/>
              <a:t>시</a:t>
            </a:r>
            <a:r>
              <a:rPr lang="en-US" altLang="ko-KR" dirty="0"/>
              <a:t>.</a:t>
            </a:r>
            <a:r>
              <a:rPr lang="ko-KR" altLang="en-US" dirty="0"/>
              <a:t>도 및 해당 구를 선택</a:t>
            </a:r>
            <a:endParaRPr lang="en-US" altLang="ko-KR" dirty="0"/>
          </a:p>
          <a:p>
            <a:r>
              <a:rPr lang="ko-KR" altLang="en-US" dirty="0"/>
              <a:t>지역별 패밀리샵의 위치와 전화번호 및 지도 표시</a:t>
            </a:r>
            <a:endParaRPr lang="en-US" altLang="ko-KR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287846" y="59226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06CA9685-A920-3A43-B62A-F4AA6AAF74AD}"/>
              </a:ext>
            </a:extLst>
          </p:cNvPr>
          <p:cNvSpPr/>
          <p:nvPr/>
        </p:nvSpPr>
        <p:spPr>
          <a:xfrm>
            <a:off x="1691680" y="206769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74621B-BC15-BC45-B654-D32A7660F0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ore-KR" dirty="0"/>
              <a:t>5</a:t>
            </a:r>
            <a:endParaRPr lang="ko-Kore-KR" altLang="en-US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187FE96-D829-5340-AAC2-E6286142702C}"/>
              </a:ext>
            </a:extLst>
          </p:cNvPr>
          <p:cNvSpPr/>
          <p:nvPr/>
        </p:nvSpPr>
        <p:spPr>
          <a:xfrm>
            <a:off x="971600" y="386789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424007650"/>
      </p:ext>
    </p:extLst>
  </p:cSld>
  <p:clrMapOvr>
    <a:masterClrMapping/>
  </p:clrMapOvr>
</p:sld>
</file>

<file path=ppt/theme/theme1.xml><?xml version="1.0" encoding="utf-8"?>
<a:theme xmlns:a="http://schemas.openxmlformats.org/drawingml/2006/main" name="간지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152</Words>
  <Application>Microsoft Macintosh PowerPoint</Application>
  <PresentationFormat>화면 슬라이드 쇼(16:9)</PresentationFormat>
  <Paragraphs>41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간지등</vt:lpstr>
      <vt:lpstr>1_디자인 사용자 지정</vt:lpstr>
      <vt:lpstr>CEO 메시지</vt:lpstr>
      <vt:lpstr>회사정보1</vt:lpstr>
      <vt:lpstr>회사정보2</vt:lpstr>
      <vt:lpstr>회사연혁</vt:lpstr>
      <vt:lpstr>모나미 패밀리샵 찾기</vt:lpstr>
    </vt:vector>
  </TitlesOfParts>
  <Company>쀼어blog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쀼어</dc:creator>
  <cp:lastModifiedBy>kim kyoungchul</cp:lastModifiedBy>
  <cp:revision>87</cp:revision>
  <dcterms:created xsi:type="dcterms:W3CDTF">2006-10-05T04:04:58Z</dcterms:created>
  <dcterms:modified xsi:type="dcterms:W3CDTF">2022-01-19T05:35:28Z</dcterms:modified>
</cp:coreProperties>
</file>